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697F-8F0C-4EAF-813A-D6E1CB84E5F0}" type="datetimeFigureOut">
              <a:rPr lang="es-PE" smtClean="0"/>
              <a:t>28/06/2019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60DD-84B9-42A8-9E8F-E737B8F5A8D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1748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D697F-8F0C-4EAF-813A-D6E1CB84E5F0}" type="datetimeFigureOut">
              <a:rPr lang="es-PE" smtClean="0"/>
              <a:t>28/06/2019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560DD-84B9-42A8-9E8F-E737B8F5A8D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73566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4000" smtClean="0"/>
              <a:t>Nueva ley de las contrataciones del estado y su modificatoria – ley 30225</a:t>
            </a:r>
            <a:endParaRPr lang="es-PE" sz="4000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88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313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550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2000" smtClean="0"/>
              <a:t>PROCEDIMIENTOS DE SELECCIÓN </a:t>
            </a:r>
            <a:endParaRPr lang="es-PE" sz="2000" dirty="0">
              <a:latin typeface="+mn-lt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158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774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709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36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965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0154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Presentación en pantalla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Nueva ley de las contrataciones del estado y su modificatoria – ley 30225</vt:lpstr>
      <vt:lpstr>Presentación de PowerPoint</vt:lpstr>
      <vt:lpstr>Presentación de PowerPoint</vt:lpstr>
      <vt:lpstr>PROCEDIMIENTOS DE SELECCIÓN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Nueva ley de las contrataciones del estado y su modificatoria – ley 30225</dc:title>
  <dc:creator>kyralina</dc:creator>
  <cp:lastModifiedBy>kyralina</cp:lastModifiedBy>
  <cp:revision>1</cp:revision>
  <dcterms:created xsi:type="dcterms:W3CDTF">2019-06-28T20:51:45Z</dcterms:created>
  <dcterms:modified xsi:type="dcterms:W3CDTF">2019-06-28T20:51:45Z</dcterms:modified>
</cp:coreProperties>
</file>